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9" r:id="rId4"/>
    <p:sldId id="257" r:id="rId5"/>
    <p:sldId id="260" r:id="rId6"/>
    <p:sldId id="258" r:id="rId7"/>
    <p:sldId id="264" r:id="rId8"/>
    <p:sldId id="277" r:id="rId9"/>
    <p:sldId id="262" r:id="rId10"/>
    <p:sldId id="273" r:id="rId11"/>
    <p:sldId id="263" r:id="rId12"/>
    <p:sldId id="267" r:id="rId13"/>
    <p:sldId id="261" r:id="rId14"/>
    <p:sldId id="268" r:id="rId15"/>
    <p:sldId id="27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über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de-DE" smtClean="0"/>
              <a:t>Mastertitelformat bearbeiten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Bilder über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smtClean="0"/>
              <a:t>Mastertitelformat bearbeiten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8F1B69E8-23E9-4C1F-AA2B-3C5BA6EDBEAE}" type="datetimeFigureOut">
              <a:rPr lang="en-US" smtClean="0"/>
              <a:t>06.10.11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4382A7F7-08BF-4252-8141-63FB96055BBB}" type="slidenum">
              <a:rPr lang="en-US" smtClean="0"/>
              <a:t>‹Nr.›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hyperlink" Target="http://presseservice.region-stuttgart.de/sixcms/media.ph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4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After 30 </a:t>
            </a:r>
            <a:r>
              <a:rPr lang="de-DE" dirty="0" err="1" smtClean="0"/>
              <a:t>minutes</a:t>
            </a:r>
            <a:endParaRPr lang="de-DE" dirty="0"/>
          </a:p>
        </p:txBody>
      </p:sp>
      <p:pic>
        <p:nvPicPr>
          <p:cNvPr id="8" name="Inhaltsplatzhalter 7" descr="IMG00083-20111007-122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9" b="207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533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Advantages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Renewable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CO</a:t>
            </a:r>
            <a:r>
              <a:rPr lang="de-DE" baseline="-25000" dirty="0" smtClean="0"/>
              <a:t>2</a:t>
            </a:r>
            <a:r>
              <a:rPr lang="de-DE" dirty="0" smtClean="0"/>
              <a:t> </a:t>
            </a:r>
            <a:r>
              <a:rPr lang="de-DE" dirty="0" err="1" smtClean="0"/>
              <a:t>emission</a:t>
            </a:r>
            <a:r>
              <a:rPr lang="de-DE" dirty="0" smtClean="0"/>
              <a:t> -&gt; </a:t>
            </a:r>
            <a:r>
              <a:rPr lang="de-DE" dirty="0" err="1" smtClean="0"/>
              <a:t>good</a:t>
            </a:r>
            <a:r>
              <a:rPr lang="de-DE" dirty="0" smtClean="0"/>
              <a:t> </a:t>
            </a:r>
            <a:r>
              <a:rPr lang="de-DE" dirty="0" err="1" smtClean="0"/>
              <a:t>against</a:t>
            </a:r>
            <a:r>
              <a:rPr lang="de-DE" dirty="0" smtClean="0"/>
              <a:t> global </a:t>
            </a:r>
            <a:r>
              <a:rPr lang="de-DE" dirty="0" err="1" smtClean="0"/>
              <a:t>warming</a:t>
            </a:r>
            <a:endParaRPr lang="de-DE" dirty="0" smtClean="0"/>
          </a:p>
          <a:p>
            <a:r>
              <a:rPr lang="de-DE" dirty="0" err="1" smtClean="0"/>
              <a:t>Less</a:t>
            </a:r>
            <a:r>
              <a:rPr lang="de-DE" dirty="0" smtClean="0"/>
              <a:t> </a:t>
            </a:r>
            <a:r>
              <a:rPr lang="de-DE" dirty="0" err="1" smtClean="0"/>
              <a:t>costs</a:t>
            </a:r>
            <a:r>
              <a:rPr lang="de-DE" dirty="0" smtClean="0"/>
              <a:t>: </a:t>
            </a:r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way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transport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loss</a:t>
            </a:r>
            <a:endParaRPr lang="de-DE" dirty="0" smtClean="0"/>
          </a:p>
          <a:p>
            <a:r>
              <a:rPr lang="de-DE" dirty="0" err="1" smtClean="0"/>
              <a:t>Produces</a:t>
            </a:r>
            <a:r>
              <a:rPr lang="de-DE" dirty="0" smtClean="0"/>
              <a:t> light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heat</a:t>
            </a:r>
            <a:r>
              <a:rPr lang="de-DE" dirty="0" smtClean="0"/>
              <a:t>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converted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electrical</a:t>
            </a:r>
            <a:r>
              <a:rPr lang="de-DE" dirty="0" smtClean="0"/>
              <a:t> power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048711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Future?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 err="1" smtClean="0"/>
              <a:t>Unlimited</a:t>
            </a:r>
            <a:r>
              <a:rPr lang="de-DE" dirty="0" smtClean="0"/>
              <a:t> </a:t>
            </a:r>
            <a:r>
              <a:rPr lang="de-DE" dirty="0" err="1" smtClean="0"/>
              <a:t>sunlight</a:t>
            </a:r>
            <a:endParaRPr lang="de-DE" dirty="0" smtClean="0"/>
          </a:p>
          <a:p>
            <a:pPr>
              <a:buFont typeface="Arial"/>
              <a:buChar char="•"/>
            </a:pPr>
            <a:r>
              <a:rPr lang="de-DE" dirty="0" smtClean="0"/>
              <a:t>E.g. Solar </a:t>
            </a:r>
            <a:r>
              <a:rPr lang="de-DE" dirty="0" err="1" smtClean="0"/>
              <a:t>powered</a:t>
            </a:r>
            <a:r>
              <a:rPr lang="de-DE" dirty="0" smtClean="0"/>
              <a:t> </a:t>
            </a:r>
            <a:r>
              <a:rPr lang="de-DE" dirty="0" err="1" smtClean="0"/>
              <a:t>cars</a:t>
            </a:r>
            <a:r>
              <a:rPr lang="de-DE" dirty="0" smtClean="0"/>
              <a:t>, solar </a:t>
            </a:r>
            <a:r>
              <a:rPr lang="de-DE" dirty="0" err="1" smtClean="0"/>
              <a:t>households</a:t>
            </a:r>
            <a:r>
              <a:rPr lang="de-DE" dirty="0" smtClean="0"/>
              <a:t> etc.</a:t>
            </a:r>
          </a:p>
          <a:p>
            <a:pPr>
              <a:buFont typeface="Arial"/>
              <a:buChar char="•"/>
            </a:pPr>
            <a:r>
              <a:rPr lang="de-DE" dirty="0" err="1" smtClean="0"/>
              <a:t>Huge</a:t>
            </a:r>
            <a:r>
              <a:rPr lang="de-DE" dirty="0" smtClean="0"/>
              <a:t> </a:t>
            </a:r>
            <a:r>
              <a:rPr lang="de-DE" dirty="0" err="1" smtClean="0"/>
              <a:t>help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developing</a:t>
            </a:r>
            <a:r>
              <a:rPr lang="de-DE" dirty="0" smtClean="0"/>
              <a:t> countries</a:t>
            </a:r>
          </a:p>
          <a:p>
            <a:pPr>
              <a:buFont typeface="Arial"/>
              <a:buChar char="•"/>
            </a:pPr>
            <a:endParaRPr lang="de-DE" dirty="0" smtClean="0"/>
          </a:p>
          <a:p>
            <a:pPr>
              <a:buFont typeface="Arial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694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Our</a:t>
            </a:r>
            <a:r>
              <a:rPr lang="de-DE" dirty="0" smtClean="0"/>
              <a:t> Experiment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about</a:t>
            </a:r>
            <a:r>
              <a:rPr lang="de-DE" dirty="0" smtClean="0"/>
              <a:t>?</a:t>
            </a:r>
          </a:p>
          <a:p>
            <a:r>
              <a:rPr lang="de-DE" dirty="0" smtClean="0"/>
              <a:t>Experiment</a:t>
            </a:r>
          </a:p>
          <a:p>
            <a:r>
              <a:rPr lang="de-DE" dirty="0" err="1" smtClean="0"/>
              <a:t>Outcomes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6" y="2819400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40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Experiences</a:t>
            </a:r>
            <a:r>
              <a:rPr lang="de-DE" dirty="0" smtClean="0"/>
              <a:t> </a:t>
            </a:r>
            <a:r>
              <a:rPr lang="de-DE" dirty="0" smtClean="0">
                <a:sym typeface="Wingdings"/>
              </a:rPr>
              <a:t></a:t>
            </a:r>
            <a:endParaRPr lang="de-DE" dirty="0"/>
          </a:p>
        </p:txBody>
      </p:sp>
      <p:pic>
        <p:nvPicPr>
          <p:cNvPr id="4" name="IMG_1670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2100" y="3011488"/>
            <a:ext cx="6016625" cy="3389312"/>
          </a:xfrm>
        </p:spPr>
      </p:pic>
    </p:spTree>
    <p:extLst>
      <p:ext uri="{BB962C8B-B14F-4D97-AF65-F5344CB8AC3E}">
        <p14:creationId xmlns:p14="http://schemas.microsoft.com/office/powerpoint/2010/main" val="1457943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 </a:t>
            </a:r>
            <a:r>
              <a:rPr lang="de-DE" dirty="0" err="1" smtClean="0"/>
              <a:t>very</a:t>
            </a:r>
            <a:r>
              <a:rPr lang="de-DE" dirty="0" smtClean="0"/>
              <a:t> </a:t>
            </a:r>
            <a:r>
              <a:rPr lang="de-DE" dirty="0" err="1" smtClean="0"/>
              <a:t>much</a:t>
            </a:r>
            <a:r>
              <a:rPr lang="de-DE" dirty="0" smtClean="0"/>
              <a:t> </a:t>
            </a:r>
            <a:r>
              <a:rPr lang="de-DE" dirty="0" smtClean="0">
                <a:sym typeface="Wingdings"/>
              </a:rPr>
              <a:t>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Any</a:t>
            </a:r>
            <a:r>
              <a:rPr lang="de-DE" dirty="0" smtClean="0"/>
              <a:t> </a:t>
            </a:r>
            <a:r>
              <a:rPr lang="de-DE" dirty="0" err="1" smtClean="0"/>
              <a:t>questions</a:t>
            </a:r>
            <a:r>
              <a:rPr lang="de-DE" dirty="0" smtClean="0"/>
              <a:t>?</a:t>
            </a:r>
          </a:p>
          <a:p>
            <a:endParaRPr lang="de-DE" dirty="0"/>
          </a:p>
          <a:p>
            <a:r>
              <a:rPr lang="de-DE" dirty="0" err="1" smtClean="0"/>
              <a:t>If</a:t>
            </a:r>
            <a:r>
              <a:rPr lang="de-DE" dirty="0" smtClean="0"/>
              <a:t> not, </a:t>
            </a:r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wish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 </a:t>
            </a:r>
            <a:r>
              <a:rPr lang="de-DE" dirty="0" err="1" smtClean="0"/>
              <a:t>beautiful</a:t>
            </a:r>
            <a:r>
              <a:rPr lang="de-DE" dirty="0" smtClean="0"/>
              <a:t> </a:t>
            </a:r>
            <a:r>
              <a:rPr lang="de-DE" dirty="0" err="1" smtClean="0"/>
              <a:t>holidays</a:t>
            </a:r>
            <a:r>
              <a:rPr lang="de-DE" dirty="0"/>
              <a:t> </a:t>
            </a:r>
            <a:r>
              <a:rPr lang="de-DE" dirty="0" smtClean="0"/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1955382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Solar </a:t>
            </a:r>
            <a:r>
              <a:rPr lang="de-DE" dirty="0" err="1" smtClean="0"/>
              <a:t>Energy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Group 4 Project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2981115" y="6244970"/>
            <a:ext cx="5832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Luana G., Michaela K., Nathalie H., Nico K., Dan W.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1385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Acknowledgements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THX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our</a:t>
            </a:r>
            <a:r>
              <a:rPr lang="de-DE" dirty="0" smtClean="0"/>
              <a:t> </a:t>
            </a:r>
            <a:r>
              <a:rPr lang="de-DE" dirty="0" err="1" smtClean="0"/>
              <a:t>supervisors</a:t>
            </a:r>
            <a:r>
              <a:rPr lang="de-DE" dirty="0" smtClean="0"/>
              <a:t>: Carissa Fletcher </a:t>
            </a:r>
            <a:r>
              <a:rPr lang="de-DE" dirty="0" err="1" smtClean="0"/>
              <a:t>and</a:t>
            </a:r>
            <a:r>
              <a:rPr lang="de-DE" dirty="0" smtClean="0"/>
              <a:t> Karin </a:t>
            </a:r>
            <a:r>
              <a:rPr lang="de-DE" dirty="0" err="1" smtClean="0"/>
              <a:t>Schläpfer</a:t>
            </a:r>
            <a:endParaRPr lang="de-DE" dirty="0" smtClean="0"/>
          </a:p>
          <a:p>
            <a:r>
              <a:rPr lang="de-DE" dirty="0" smtClean="0"/>
              <a:t>A </a:t>
            </a:r>
            <a:r>
              <a:rPr lang="de-DE" dirty="0" err="1" smtClean="0"/>
              <a:t>big</a:t>
            </a:r>
            <a:r>
              <a:rPr lang="de-DE" dirty="0" smtClean="0"/>
              <a:t> </a:t>
            </a:r>
            <a:r>
              <a:rPr lang="de-DE" dirty="0" err="1" smtClean="0"/>
              <a:t>big</a:t>
            </a:r>
            <a:r>
              <a:rPr lang="de-DE" dirty="0" smtClean="0"/>
              <a:t> </a:t>
            </a:r>
            <a:r>
              <a:rPr lang="de-DE" dirty="0" err="1" smtClean="0"/>
              <a:t>applause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Nathalie, Michaela </a:t>
            </a:r>
            <a:r>
              <a:rPr lang="de-DE" dirty="0" err="1" smtClean="0"/>
              <a:t>and</a:t>
            </a:r>
            <a:r>
              <a:rPr lang="de-DE" dirty="0" smtClean="0"/>
              <a:t> Luana</a:t>
            </a:r>
          </a:p>
        </p:txBody>
      </p:sp>
    </p:spTree>
    <p:extLst>
      <p:ext uri="{BB962C8B-B14F-4D97-AF65-F5344CB8AC3E}">
        <p14:creationId xmlns:p14="http://schemas.microsoft.com/office/powerpoint/2010/main" val="53717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Why</a:t>
            </a:r>
            <a:r>
              <a:rPr lang="de-DE" dirty="0"/>
              <a:t> </a:t>
            </a:r>
            <a:r>
              <a:rPr lang="de-DE" dirty="0" smtClean="0"/>
              <a:t>do </a:t>
            </a:r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have</a:t>
            </a:r>
            <a:r>
              <a:rPr lang="de-DE" dirty="0" smtClean="0"/>
              <a:t> a global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crisis</a:t>
            </a:r>
            <a:r>
              <a:rPr lang="de-DE" dirty="0" smtClean="0"/>
              <a:t>?</a:t>
            </a:r>
          </a:p>
          <a:p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impacts</a:t>
            </a:r>
            <a:r>
              <a:rPr lang="de-DE" dirty="0" smtClean="0"/>
              <a:t> </a:t>
            </a:r>
            <a:r>
              <a:rPr lang="de-DE" dirty="0" err="1" smtClean="0"/>
              <a:t>does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have</a:t>
            </a:r>
            <a:r>
              <a:rPr lang="de-DE" dirty="0" smtClean="0"/>
              <a:t>?</a:t>
            </a:r>
          </a:p>
          <a:p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sources</a:t>
            </a:r>
            <a:r>
              <a:rPr lang="de-DE" dirty="0" smtClean="0"/>
              <a:t> do </a:t>
            </a:r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have</a:t>
            </a:r>
            <a:r>
              <a:rPr lang="de-DE" dirty="0" smtClean="0"/>
              <a:t> on </a:t>
            </a:r>
            <a:r>
              <a:rPr lang="de-DE" dirty="0" err="1" smtClean="0"/>
              <a:t>earth</a:t>
            </a:r>
            <a:r>
              <a:rPr lang="de-DE" dirty="0" smtClean="0"/>
              <a:t>?</a:t>
            </a:r>
            <a:r>
              <a:rPr lang="de-DE" dirty="0" smtClean="0"/>
              <a:t> </a:t>
            </a:r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422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503909"/>
          </a:xfrm>
        </p:spPr>
        <p:txBody>
          <a:bodyPr/>
          <a:lstStyle/>
          <a:p>
            <a:pPr algn="ctr"/>
            <a:r>
              <a:rPr lang="de-DE" sz="6000" b="1" dirty="0" err="1" smtClean="0"/>
              <a:t>SoLaR</a:t>
            </a:r>
            <a:r>
              <a:rPr lang="de-DE" sz="6000" b="1" dirty="0" smtClean="0"/>
              <a:t> </a:t>
            </a:r>
            <a:r>
              <a:rPr lang="de-DE" sz="6000" b="1" dirty="0" err="1" smtClean="0"/>
              <a:t>EnErGy</a:t>
            </a:r>
            <a:endParaRPr lang="de-DE" sz="6000" b="1" dirty="0"/>
          </a:p>
        </p:txBody>
      </p:sp>
      <p:pic>
        <p:nvPicPr>
          <p:cNvPr id="6" name="Bild 5" descr="Solar bil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69" y="2617845"/>
            <a:ext cx="8835671" cy="349247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65669" y="6161092"/>
            <a:ext cx="6823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hlinkClick r:id="rId3"/>
              </a:rPr>
              <a:t>http://presseservice.region-stuttgart.de/sixcms/</a:t>
            </a:r>
            <a:r>
              <a:rPr lang="de-DE" dirty="0" smtClean="0">
                <a:hlinkClick r:id="rId3"/>
              </a:rPr>
              <a:t>media.php</a:t>
            </a:r>
            <a:endParaRPr lang="de-DE" dirty="0" smtClean="0"/>
          </a:p>
          <a:p>
            <a:r>
              <a:rPr lang="de-DE" dirty="0" smtClean="0"/>
              <a:t>/</a:t>
            </a:r>
            <a:r>
              <a:rPr lang="de-DE" dirty="0"/>
              <a:t>725/nevada.solar-one%20Krafwerk,%20Foto%20Schott.jpg</a:t>
            </a:r>
          </a:p>
        </p:txBody>
      </p:sp>
    </p:spTree>
    <p:extLst>
      <p:ext uri="{BB962C8B-B14F-4D97-AF65-F5344CB8AC3E}">
        <p14:creationId xmlns:p14="http://schemas.microsoft.com/office/powerpoint/2010/main" val="928981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Solar </a:t>
            </a:r>
            <a:r>
              <a:rPr lang="de-DE" dirty="0" err="1" smtClean="0"/>
              <a:t>Energy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Origin</a:t>
            </a:r>
          </a:p>
          <a:p>
            <a:r>
              <a:rPr lang="de-DE" dirty="0" err="1" smtClean="0"/>
              <a:t>Usage</a:t>
            </a:r>
            <a:r>
              <a:rPr lang="de-DE" dirty="0" smtClean="0"/>
              <a:t> (Model)</a:t>
            </a:r>
          </a:p>
          <a:p>
            <a:r>
              <a:rPr lang="de-DE" dirty="0" smtClean="0"/>
              <a:t>Advantages </a:t>
            </a:r>
          </a:p>
          <a:p>
            <a:r>
              <a:rPr lang="de-DE" dirty="0" smtClean="0"/>
              <a:t>Future?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8982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Origin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3841" r="-63841"/>
          <a:stretch>
            <a:fillRect/>
          </a:stretch>
        </p:blipFill>
        <p:spPr>
          <a:xfrm>
            <a:off x="712788" y="3011488"/>
            <a:ext cx="7716837" cy="3389312"/>
          </a:xfrm>
        </p:spPr>
      </p:pic>
    </p:spTree>
    <p:extLst>
      <p:ext uri="{BB962C8B-B14F-4D97-AF65-F5344CB8AC3E}">
        <p14:creationId xmlns:p14="http://schemas.microsoft.com/office/powerpoint/2010/main" val="2379599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Usage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2972" r="-72972"/>
          <a:stretch>
            <a:fillRect/>
          </a:stretch>
        </p:blipFill>
        <p:spPr>
          <a:xfrm>
            <a:off x="4635676" y="2961914"/>
            <a:ext cx="4070879" cy="2555997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44" y="3471821"/>
            <a:ext cx="4061178" cy="204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02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Usage</a:t>
            </a:r>
            <a:r>
              <a:rPr lang="de-DE" dirty="0" smtClean="0"/>
              <a:t> (</a:t>
            </a:r>
            <a:r>
              <a:rPr lang="de-DE" dirty="0" err="1" smtClean="0"/>
              <a:t>model</a:t>
            </a:r>
            <a:r>
              <a:rPr lang="de-DE" dirty="0" smtClean="0"/>
              <a:t>)</a:t>
            </a:r>
            <a:endParaRPr lang="de-DE" dirty="0"/>
          </a:p>
        </p:txBody>
      </p:sp>
      <p:pic>
        <p:nvPicPr>
          <p:cNvPr id="7" name="Inhaltsplatzhalter 6" descr="IMG00076-20111007-111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9" b="20719"/>
          <a:stretch>
            <a:fillRect/>
          </a:stretch>
        </p:blipFill>
        <p:spPr>
          <a:xfrm>
            <a:off x="712788" y="3011488"/>
            <a:ext cx="7716837" cy="3389312"/>
          </a:xfrm>
        </p:spPr>
      </p:pic>
    </p:spTree>
    <p:extLst>
      <p:ext uri="{BB962C8B-B14F-4D97-AF65-F5344CB8AC3E}">
        <p14:creationId xmlns:p14="http://schemas.microsoft.com/office/powerpoint/2010/main" val="67028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Himmel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Himmel.thmx</Template>
  <TotalTime>0</TotalTime>
  <Words>198</Words>
  <Application>Microsoft Macintosh PowerPoint</Application>
  <PresentationFormat>Bildschirmpräsentation (4:3)</PresentationFormat>
  <Paragraphs>40</Paragraphs>
  <Slides>15</Slides>
  <Notes>0</Notes>
  <HiddenSlides>0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Himmel</vt:lpstr>
      <vt:lpstr>PowerPoint-Präsentation</vt:lpstr>
      <vt:lpstr>Solar Energy</vt:lpstr>
      <vt:lpstr>Acknowledgements</vt:lpstr>
      <vt:lpstr>Introduction</vt:lpstr>
      <vt:lpstr>SoLaR EnErGy</vt:lpstr>
      <vt:lpstr>Solar Energy</vt:lpstr>
      <vt:lpstr>Origin</vt:lpstr>
      <vt:lpstr>Usage</vt:lpstr>
      <vt:lpstr>Usage (model)</vt:lpstr>
      <vt:lpstr>After 30 minutes</vt:lpstr>
      <vt:lpstr>Advantages</vt:lpstr>
      <vt:lpstr>Future?</vt:lpstr>
      <vt:lpstr>Our Experiment</vt:lpstr>
      <vt:lpstr>Experiences </vt:lpstr>
      <vt:lpstr>Thank you very much </vt:lpstr>
    </vt:vector>
  </TitlesOfParts>
  <Company>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Solar Energy</dc:title>
  <dc:creator>Dan Warscher</dc:creator>
  <cp:lastModifiedBy>Dan Warscher</cp:lastModifiedBy>
  <cp:revision>15</cp:revision>
  <dcterms:created xsi:type="dcterms:W3CDTF">2011-10-06T08:52:20Z</dcterms:created>
  <dcterms:modified xsi:type="dcterms:W3CDTF">2011-10-07T12:39:12Z</dcterms:modified>
</cp:coreProperties>
</file>